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iTSkCDnIAMEqzAfgWPg0id6n+p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9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6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6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0.jp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jpg"/><Relationship Id="rId4" Type="http://schemas.openxmlformats.org/officeDocument/2006/relationships/image" Target="../media/image6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1.jpg"/><Relationship Id="rId7" Type="http://schemas.openxmlformats.org/officeDocument/2006/relationships/image" Target="../media/image37.png"/><Relationship Id="rId8" Type="http://schemas.openxmlformats.org/officeDocument/2006/relationships/image" Target="../media/image3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4.jpg"/><Relationship Id="rId5" Type="http://schemas.openxmlformats.org/officeDocument/2006/relationships/image" Target="../media/image43.jp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jpg"/><Relationship Id="rId4" Type="http://schemas.openxmlformats.org/officeDocument/2006/relationships/image" Target="../media/image40.jpg"/><Relationship Id="rId5" Type="http://schemas.openxmlformats.org/officeDocument/2006/relationships/image" Target="../media/image52.png"/><Relationship Id="rId6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Relationship Id="rId4" Type="http://schemas.openxmlformats.org/officeDocument/2006/relationships/image" Target="../media/image47.jpg"/><Relationship Id="rId5" Type="http://schemas.openxmlformats.org/officeDocument/2006/relationships/image" Target="../media/image5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jp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jp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3.jpg"/><Relationship Id="rId7" Type="http://schemas.openxmlformats.org/officeDocument/2006/relationships/image" Target="../media/image5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jp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jpg"/><Relationship Id="rId4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jpg"/><Relationship Id="rId4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jpg"/><Relationship Id="rId4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jp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jpg"/><Relationship Id="rId4" Type="http://schemas.openxmlformats.org/officeDocument/2006/relationships/image" Target="../media/image62.jpg"/><Relationship Id="rId5" Type="http://schemas.openxmlformats.org/officeDocument/2006/relationships/image" Target="../media/image7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7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jpg"/><Relationship Id="rId4" Type="http://schemas.openxmlformats.org/officeDocument/2006/relationships/image" Target="../media/image74.png"/><Relationship Id="rId5" Type="http://schemas.openxmlformats.org/officeDocument/2006/relationships/image" Target="../media/image8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jpg"/><Relationship Id="rId4" Type="http://schemas.openxmlformats.org/officeDocument/2006/relationships/image" Target="../media/image75.jp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7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60078" l="3615" r="423" t="4033"/>
          <a:stretch/>
        </p:blipFill>
        <p:spPr>
          <a:xfrm>
            <a:off x="1572413" y="91440"/>
            <a:ext cx="5999174" cy="290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 rotWithShape="1">
          <a:blip r:embed="rId4">
            <a:alphaModFix/>
          </a:blip>
          <a:srcRect b="11359" l="4339" r="13761" t="56720"/>
          <a:stretch/>
        </p:blipFill>
        <p:spPr>
          <a:xfrm>
            <a:off x="2445895" y="2743200"/>
            <a:ext cx="4252211" cy="214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5">
            <a:alphaModFix/>
          </a:blip>
          <a:srcRect b="77253" l="0" r="714" t="5759"/>
          <a:stretch/>
        </p:blipFill>
        <p:spPr>
          <a:xfrm>
            <a:off x="1468543" y="4663441"/>
            <a:ext cx="6206914" cy="137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5">
            <a:alphaModFix/>
          </a:blip>
          <a:srcRect b="66876" l="-2" r="716" t="23119"/>
          <a:stretch/>
        </p:blipFill>
        <p:spPr>
          <a:xfrm>
            <a:off x="1468543" y="6035039"/>
            <a:ext cx="6206914" cy="80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 b="48319" l="0" r="1105" t="35457"/>
          <a:stretch/>
        </p:blipFill>
        <p:spPr>
          <a:xfrm>
            <a:off x="1154498" y="58608"/>
            <a:ext cx="6758738" cy="143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4">
            <a:alphaModFix/>
          </a:blip>
          <a:srcRect b="36560" l="1" r="-10" t="51120"/>
          <a:stretch/>
        </p:blipFill>
        <p:spPr>
          <a:xfrm>
            <a:off x="863082" y="182878"/>
            <a:ext cx="7417837" cy="118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4">
            <a:alphaModFix/>
          </a:blip>
          <a:srcRect b="30400" l="-2" r="-10" t="64000"/>
          <a:stretch/>
        </p:blipFill>
        <p:spPr>
          <a:xfrm>
            <a:off x="598040" y="457176"/>
            <a:ext cx="7947921" cy="57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4">
            <a:alphaModFix/>
          </a:blip>
          <a:srcRect b="17520" l="0" r="-10" t="70159"/>
          <a:stretch/>
        </p:blipFill>
        <p:spPr>
          <a:xfrm>
            <a:off x="863045" y="91433"/>
            <a:ext cx="7417911" cy="118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240" y="457200"/>
            <a:ext cx="6176240" cy="6437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4">
            <a:alphaModFix/>
          </a:blip>
          <a:srcRect b="90880" l="31155" r="52900" t="3519"/>
          <a:stretch/>
        </p:blipFill>
        <p:spPr>
          <a:xfrm>
            <a:off x="3017520" y="0"/>
            <a:ext cx="1089744" cy="4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5">
            <a:alphaModFix/>
          </a:blip>
          <a:srcRect b="4540" l="15291" r="52071" t="66236"/>
          <a:stretch/>
        </p:blipFill>
        <p:spPr>
          <a:xfrm>
            <a:off x="4023360" y="45720"/>
            <a:ext cx="2467971" cy="35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555" y="457200"/>
            <a:ext cx="7988890" cy="640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75760" l="30431" r="53623" t="19200"/>
          <a:stretch/>
        </p:blipFill>
        <p:spPr>
          <a:xfrm>
            <a:off x="3291840" y="0"/>
            <a:ext cx="1089744" cy="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5">
            <a:alphaModFix/>
          </a:blip>
          <a:srcRect b="4540" l="16844" r="56735" t="66236"/>
          <a:stretch/>
        </p:blipFill>
        <p:spPr>
          <a:xfrm>
            <a:off x="4297680" y="54864"/>
            <a:ext cx="1978276" cy="34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43840" l="1" r="-10" t="34320"/>
          <a:stretch/>
        </p:blipFill>
        <p:spPr>
          <a:xfrm>
            <a:off x="1154497" y="0"/>
            <a:ext cx="6835007" cy="19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 b="57161" l="22850" r="1032" t="-2186"/>
          <a:stretch/>
        </p:blipFill>
        <p:spPr>
          <a:xfrm>
            <a:off x="643097" y="1920240"/>
            <a:ext cx="7857807" cy="318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4">
            <a:alphaModFix/>
          </a:blip>
          <a:srcRect b="67904" l="0" r="80221" t="11503"/>
          <a:stretch/>
        </p:blipFill>
        <p:spPr>
          <a:xfrm>
            <a:off x="3705761" y="5577829"/>
            <a:ext cx="1732479" cy="123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74080" l="1" r="-10" t="15280"/>
          <a:stretch/>
        </p:blipFill>
        <p:spPr>
          <a:xfrm>
            <a:off x="1154497" y="0"/>
            <a:ext cx="6835007" cy="94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538" y="822960"/>
            <a:ext cx="8508924" cy="5833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b="57840" l="7299" r="-9" t="36000"/>
          <a:stretch/>
        </p:blipFill>
        <p:spPr>
          <a:xfrm>
            <a:off x="1403884" y="0"/>
            <a:ext cx="6336233" cy="5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 b="50414" l="0" r="59435" t="400"/>
          <a:stretch/>
        </p:blipFill>
        <p:spPr>
          <a:xfrm>
            <a:off x="274312" y="822952"/>
            <a:ext cx="3834783" cy="374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4">
            <a:alphaModFix/>
          </a:blip>
          <a:srcRect b="82951" l="81393" r="1544" t="7967"/>
          <a:stretch/>
        </p:blipFill>
        <p:spPr>
          <a:xfrm>
            <a:off x="1554480" y="548640"/>
            <a:ext cx="1075339" cy="46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0640" y="3108960"/>
            <a:ext cx="3708824" cy="366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6">
            <a:alphaModFix/>
          </a:blip>
          <a:srcRect b="42556" l="4314" r="32314" t="50823"/>
          <a:stretch/>
        </p:blipFill>
        <p:spPr>
          <a:xfrm>
            <a:off x="182880" y="4592861"/>
            <a:ext cx="4196728" cy="56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7">
            <a:alphaModFix/>
          </a:blip>
          <a:srcRect b="80730" l="14657" r="33367" t="832"/>
          <a:stretch/>
        </p:blipFill>
        <p:spPr>
          <a:xfrm>
            <a:off x="6766560" y="3108960"/>
            <a:ext cx="960125" cy="23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8">
            <a:alphaModFix/>
          </a:blip>
          <a:srcRect b="37680" l="35152" r="16661" t="58490"/>
          <a:stretch/>
        </p:blipFill>
        <p:spPr>
          <a:xfrm>
            <a:off x="5486400" y="2651760"/>
            <a:ext cx="3191087" cy="32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 rotWithShape="1">
          <a:blip r:embed="rId9">
            <a:alphaModFix/>
          </a:blip>
          <a:srcRect b="0" l="0" r="58390" t="673"/>
          <a:stretch/>
        </p:blipFill>
        <p:spPr>
          <a:xfrm>
            <a:off x="5669280" y="2194560"/>
            <a:ext cx="2295774" cy="41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 b="0" l="0" r="59384" t="50000"/>
          <a:stretch/>
        </p:blipFill>
        <p:spPr>
          <a:xfrm>
            <a:off x="4663439" y="2651759"/>
            <a:ext cx="4096568" cy="40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4">
            <a:alphaModFix/>
          </a:blip>
          <a:srcRect b="4856" l="4400" r="6799" t="78781"/>
          <a:stretch/>
        </p:blipFill>
        <p:spPr>
          <a:xfrm>
            <a:off x="0" y="201002"/>
            <a:ext cx="5645536" cy="134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5">
            <a:alphaModFix/>
          </a:blip>
          <a:srcRect b="68106" l="-1" r="59317" t="4265"/>
          <a:stretch/>
        </p:blipFill>
        <p:spPr>
          <a:xfrm>
            <a:off x="5852160" y="0"/>
            <a:ext cx="3017521" cy="265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6">
            <a:alphaModFix/>
          </a:blip>
          <a:srcRect b="50000" l="40259" r="19152" t="0"/>
          <a:stretch/>
        </p:blipFill>
        <p:spPr>
          <a:xfrm>
            <a:off x="274319" y="2560319"/>
            <a:ext cx="4128488" cy="408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 rotWithShape="1">
          <a:blip r:embed="rId6">
            <a:alphaModFix/>
          </a:blip>
          <a:srcRect b="82306" l="80848" r="63" t="7599"/>
          <a:stretch/>
        </p:blipFill>
        <p:spPr>
          <a:xfrm>
            <a:off x="4114800" y="2011680"/>
            <a:ext cx="1237158" cy="526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 b="45520" l="-1" r="-6" t="37593"/>
          <a:stretch/>
        </p:blipFill>
        <p:spPr>
          <a:xfrm>
            <a:off x="1154394" y="0"/>
            <a:ext cx="6835007" cy="149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 b="26479" l="1" r="-10" t="56159"/>
          <a:stretch/>
        </p:blipFill>
        <p:spPr>
          <a:xfrm>
            <a:off x="1154497" y="1463040"/>
            <a:ext cx="6835007" cy="153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11920" l="1" r="-10" t="76319"/>
          <a:stretch/>
        </p:blipFill>
        <p:spPr>
          <a:xfrm>
            <a:off x="1154497" y="3108960"/>
            <a:ext cx="6835007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/>
          <p:cNvPicPr preferRelativeResize="0"/>
          <p:nvPr/>
        </p:nvPicPr>
        <p:blipFill rotWithShape="1">
          <a:blip r:embed="rId4">
            <a:alphaModFix/>
          </a:blip>
          <a:srcRect b="-1" l="0" r="64559" t="1"/>
          <a:stretch/>
        </p:blipFill>
        <p:spPr>
          <a:xfrm>
            <a:off x="2011680" y="4114798"/>
            <a:ext cx="2642811" cy="26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 rotWithShape="1">
          <a:blip r:embed="rId4">
            <a:alphaModFix/>
          </a:blip>
          <a:srcRect b="45831" l="78090" r="-369" t="9031"/>
          <a:stretch/>
        </p:blipFill>
        <p:spPr>
          <a:xfrm>
            <a:off x="4937760" y="4663440"/>
            <a:ext cx="1621576" cy="115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b="48319" l="-2" r="-10" t="41039"/>
          <a:stretch/>
        </p:blipFill>
        <p:spPr>
          <a:xfrm>
            <a:off x="1154394" y="91440"/>
            <a:ext cx="6835212" cy="94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91" y="1097277"/>
            <a:ext cx="7847619" cy="5742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13040" l="1" r="-10" t="63440"/>
          <a:stretch/>
        </p:blipFill>
        <p:spPr>
          <a:xfrm>
            <a:off x="365760" y="91440"/>
            <a:ext cx="6358146" cy="1934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4">
            <a:alphaModFix/>
          </a:blip>
          <a:srcRect b="80239" l="1" r="-10" t="3805"/>
          <a:stretch/>
        </p:blipFill>
        <p:spPr>
          <a:xfrm>
            <a:off x="457200" y="1920240"/>
            <a:ext cx="6464115" cy="133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 rotWithShape="1">
          <a:blip r:embed="rId5">
            <a:alphaModFix/>
          </a:blip>
          <a:srcRect b="49467" l="0" r="0" t="0"/>
          <a:stretch/>
        </p:blipFill>
        <p:spPr>
          <a:xfrm>
            <a:off x="365760" y="3474720"/>
            <a:ext cx="3795429" cy="324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 rotWithShape="1">
          <a:blip r:embed="rId5">
            <a:alphaModFix/>
          </a:blip>
          <a:srcRect b="0" l="0" r="-2716" t="49467"/>
          <a:stretch/>
        </p:blipFill>
        <p:spPr>
          <a:xfrm>
            <a:off x="4846320" y="3474720"/>
            <a:ext cx="3898512" cy="324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 rotWithShape="1">
          <a:blip r:embed="rId6">
            <a:alphaModFix/>
          </a:blip>
          <a:srcRect b="9316" l="-1" r="387" t="30397"/>
          <a:stretch/>
        </p:blipFill>
        <p:spPr>
          <a:xfrm>
            <a:off x="4480561" y="2926084"/>
            <a:ext cx="4264046" cy="40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b="50000" l="0" r="3535" t="29226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28160" l="1" r="-10" t="50000"/>
          <a:stretch/>
        </p:blipFill>
        <p:spPr>
          <a:xfrm>
            <a:off x="1260461" y="1780060"/>
            <a:ext cx="6623069" cy="187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b="13600" l="1" r="-10" t="74640"/>
          <a:stretch/>
        </p:blipFill>
        <p:spPr>
          <a:xfrm>
            <a:off x="1154498" y="3566160"/>
            <a:ext cx="6623069" cy="100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 rotWithShape="1">
          <a:blip r:embed="rId4">
            <a:alphaModFix/>
          </a:blip>
          <a:srcRect b="82480" l="0" r="2890" t="2400"/>
          <a:stretch/>
        </p:blipFill>
        <p:spPr>
          <a:xfrm>
            <a:off x="1097280" y="4572000"/>
            <a:ext cx="6431083" cy="129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 rotWithShape="1">
          <a:blip r:embed="rId5">
            <a:alphaModFix/>
          </a:blip>
          <a:srcRect b="35726" l="0" r="-9" t="53920"/>
          <a:stretch/>
        </p:blipFill>
        <p:spPr>
          <a:xfrm>
            <a:off x="1260466" y="5943600"/>
            <a:ext cx="6623069" cy="88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48320" l="-1" r="714" t="20879"/>
          <a:stretch/>
        </p:blipFill>
        <p:spPr>
          <a:xfrm>
            <a:off x="1179203" y="91440"/>
            <a:ext cx="6785594" cy="272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273" y="2743200"/>
            <a:ext cx="6819455" cy="91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b="11360" l="-1" r="53623" t="65120"/>
          <a:stretch/>
        </p:blipFill>
        <p:spPr>
          <a:xfrm>
            <a:off x="2987208" y="4023360"/>
            <a:ext cx="3169585" cy="207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9"/>
          <p:cNvPicPr preferRelativeResize="0"/>
          <p:nvPr/>
        </p:nvPicPr>
        <p:blipFill rotWithShape="1">
          <a:blip r:embed="rId3">
            <a:alphaModFix/>
          </a:blip>
          <a:srcRect b="89887" l="1" r="10096" t="0"/>
          <a:stretch/>
        </p:blipFill>
        <p:spPr>
          <a:xfrm>
            <a:off x="1499846" y="-4"/>
            <a:ext cx="6144309" cy="8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 rotWithShape="1">
          <a:blip r:embed="rId4">
            <a:alphaModFix/>
          </a:blip>
          <a:srcRect b="-1" l="14437" r="52442" t="1399"/>
          <a:stretch/>
        </p:blipFill>
        <p:spPr>
          <a:xfrm>
            <a:off x="1005840" y="914400"/>
            <a:ext cx="2265896" cy="270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5">
            <a:alphaModFix/>
          </a:blip>
          <a:srcRect b="-1" l="22844" r="23853" t="5663"/>
          <a:stretch/>
        </p:blipFill>
        <p:spPr>
          <a:xfrm>
            <a:off x="3657600" y="1463040"/>
            <a:ext cx="1774299" cy="20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 rotWithShape="1">
          <a:blip r:embed="rId6">
            <a:alphaModFix/>
          </a:blip>
          <a:srcRect b="50000" l="0" r="13761" t="29280"/>
          <a:stretch/>
        </p:blipFill>
        <p:spPr>
          <a:xfrm>
            <a:off x="1625079" y="3931919"/>
            <a:ext cx="5893842" cy="183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 rotWithShape="1">
          <a:blip r:embed="rId7">
            <a:alphaModFix/>
          </a:blip>
          <a:srcRect b="24799" l="0" r="60871" t="52802"/>
          <a:stretch/>
        </p:blipFill>
        <p:spPr>
          <a:xfrm>
            <a:off x="5760718" y="1371598"/>
            <a:ext cx="2777882" cy="205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12479" l="-1" r="714" t="76880"/>
          <a:stretch/>
        </p:blipFill>
        <p:spPr>
          <a:xfrm>
            <a:off x="1179203" y="91440"/>
            <a:ext cx="6785594" cy="94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 rotWithShape="1">
          <a:blip r:embed="rId4">
            <a:alphaModFix/>
          </a:blip>
          <a:srcRect b="49892" l="0" r="-5335" t="0"/>
          <a:stretch/>
        </p:blipFill>
        <p:spPr>
          <a:xfrm>
            <a:off x="1137044" y="1097284"/>
            <a:ext cx="6869912" cy="50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 rotWithShape="1">
          <a:blip r:embed="rId5">
            <a:alphaModFix/>
          </a:blip>
          <a:srcRect b="0" l="0" r="1179" t="29990"/>
          <a:stretch/>
        </p:blipFill>
        <p:spPr>
          <a:xfrm>
            <a:off x="1819516" y="6309360"/>
            <a:ext cx="5504969" cy="48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 b="17515" l="2437" r="52044" t="76880"/>
          <a:stretch/>
        </p:blipFill>
        <p:spPr>
          <a:xfrm>
            <a:off x="3016598" y="91440"/>
            <a:ext cx="3110805" cy="49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 rotWithShape="1">
          <a:blip r:embed="rId4">
            <a:alphaModFix/>
          </a:blip>
          <a:srcRect b="0" l="0" r="1179" t="29990"/>
          <a:stretch/>
        </p:blipFill>
        <p:spPr>
          <a:xfrm>
            <a:off x="1819516" y="6309360"/>
            <a:ext cx="5504969" cy="4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 rotWithShape="1">
          <a:blip r:embed="rId5">
            <a:alphaModFix/>
          </a:blip>
          <a:srcRect b="0" l="0" r="553" t="50108"/>
          <a:stretch/>
        </p:blipFill>
        <p:spPr>
          <a:xfrm>
            <a:off x="1004789" y="640080"/>
            <a:ext cx="7134422" cy="552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2"/>
          <p:cNvPicPr preferRelativeResize="0"/>
          <p:nvPr/>
        </p:nvPicPr>
        <p:blipFill rotWithShape="1">
          <a:blip r:embed="rId3">
            <a:alphaModFix/>
          </a:blip>
          <a:srcRect b="17515" l="2437" r="52044" t="76880"/>
          <a:stretch/>
        </p:blipFill>
        <p:spPr>
          <a:xfrm>
            <a:off x="3016598" y="91440"/>
            <a:ext cx="3110805" cy="49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483" y="914400"/>
            <a:ext cx="8939034" cy="5143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3"/>
          <p:cNvPicPr preferRelativeResize="0"/>
          <p:nvPr/>
        </p:nvPicPr>
        <p:blipFill rotWithShape="1">
          <a:blip r:embed="rId3">
            <a:alphaModFix/>
          </a:blip>
          <a:srcRect b="90880" l="0" r="15211" t="3519"/>
          <a:stretch/>
        </p:blipFill>
        <p:spPr>
          <a:xfrm>
            <a:off x="1427528" y="91435"/>
            <a:ext cx="6288944" cy="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9" y="1005837"/>
            <a:ext cx="8986282" cy="579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4"/>
          <p:cNvPicPr preferRelativeResize="0"/>
          <p:nvPr/>
        </p:nvPicPr>
        <p:blipFill rotWithShape="1">
          <a:blip r:embed="rId3">
            <a:alphaModFix/>
          </a:blip>
          <a:srcRect b="75200" l="13035" r="36954" t="18640"/>
          <a:stretch/>
        </p:blipFill>
        <p:spPr>
          <a:xfrm>
            <a:off x="2863060" y="91440"/>
            <a:ext cx="3417880" cy="54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367" y="731520"/>
            <a:ext cx="8685267" cy="585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59384" t="50000"/>
          <a:stretch/>
        </p:blipFill>
        <p:spPr>
          <a:xfrm>
            <a:off x="4663439" y="2103120"/>
            <a:ext cx="4096568" cy="40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 rotWithShape="1">
          <a:blip r:embed="rId4">
            <a:alphaModFix/>
          </a:blip>
          <a:srcRect b="50000" l="40259" r="19152" t="0"/>
          <a:stretch/>
        </p:blipFill>
        <p:spPr>
          <a:xfrm>
            <a:off x="274319" y="2011680"/>
            <a:ext cx="4128488" cy="408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4">
            <a:alphaModFix/>
          </a:blip>
          <a:srcRect b="82497" l="80848" r="724" t="7599"/>
          <a:stretch/>
        </p:blipFill>
        <p:spPr>
          <a:xfrm>
            <a:off x="3416867" y="548640"/>
            <a:ext cx="2310266" cy="99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5"/>
          <p:cNvPicPr preferRelativeResize="0"/>
          <p:nvPr/>
        </p:nvPicPr>
        <p:blipFill rotWithShape="1">
          <a:blip r:embed="rId3">
            <a:alphaModFix/>
          </a:blip>
          <a:srcRect b="60080" l="10862" r="36229" t="34880"/>
          <a:stretch/>
        </p:blipFill>
        <p:spPr>
          <a:xfrm>
            <a:off x="2763996" y="91440"/>
            <a:ext cx="3616008" cy="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 rotWithShape="1">
          <a:blip r:embed="rId4">
            <a:alphaModFix/>
          </a:blip>
          <a:srcRect b="88414" l="-90" r="85606" t="8257"/>
          <a:stretch/>
        </p:blipFill>
        <p:spPr>
          <a:xfrm>
            <a:off x="4013200" y="640080"/>
            <a:ext cx="1117600" cy="26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 rotWithShape="1">
          <a:blip r:embed="rId5">
            <a:alphaModFix/>
          </a:blip>
          <a:srcRect b="66096" l="27749" r="30451" t="-710"/>
          <a:stretch/>
        </p:blipFill>
        <p:spPr>
          <a:xfrm>
            <a:off x="2920585" y="1828800"/>
            <a:ext cx="3288616" cy="279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 rotWithShape="1">
          <a:blip r:embed="rId5">
            <a:alphaModFix/>
          </a:blip>
          <a:srcRect b="55120" l="69545" r="386" t="980"/>
          <a:stretch/>
        </p:blipFill>
        <p:spPr>
          <a:xfrm>
            <a:off x="6309360" y="1188720"/>
            <a:ext cx="2703698" cy="405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 rotWithShape="1">
          <a:blip r:embed="rId6">
            <a:alphaModFix/>
          </a:blip>
          <a:srcRect b="20853" l="5980" r="58120" t="122"/>
          <a:stretch/>
        </p:blipFill>
        <p:spPr>
          <a:xfrm>
            <a:off x="0" y="1280160"/>
            <a:ext cx="2806608" cy="398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8"/>
          <p:cNvPicPr preferRelativeResize="0"/>
          <p:nvPr/>
        </p:nvPicPr>
        <p:blipFill rotWithShape="1">
          <a:blip r:embed="rId3">
            <a:alphaModFix/>
          </a:blip>
          <a:srcRect b="38240" l="0" r="-10" t="48320"/>
          <a:stretch/>
        </p:blipFill>
        <p:spPr>
          <a:xfrm>
            <a:off x="1154463" y="548640"/>
            <a:ext cx="6835075" cy="11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 rotWithShape="1">
          <a:blip r:embed="rId4">
            <a:alphaModFix/>
          </a:blip>
          <a:srcRect b="26479" l="0" r="0" t="61759"/>
          <a:stretch/>
        </p:blipFill>
        <p:spPr>
          <a:xfrm>
            <a:off x="1154804" y="2103120"/>
            <a:ext cx="6834392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 rotWithShape="1">
          <a:blip r:embed="rId5">
            <a:alphaModFix/>
          </a:blip>
          <a:srcRect b="75761" l="1" r="-10" t="1333"/>
          <a:stretch/>
        </p:blipFill>
        <p:spPr>
          <a:xfrm>
            <a:off x="1154497" y="3291840"/>
            <a:ext cx="6835007" cy="2025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9"/>
          <p:cNvPicPr preferRelativeResize="0"/>
          <p:nvPr/>
        </p:nvPicPr>
        <p:blipFill rotWithShape="1">
          <a:blip r:embed="rId3">
            <a:alphaModFix/>
          </a:blip>
          <a:srcRect b="54480" l="0" r="36229" t="4080"/>
          <a:stretch/>
        </p:blipFill>
        <p:spPr>
          <a:xfrm>
            <a:off x="2038070" y="182880"/>
            <a:ext cx="5067861" cy="426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 rotWithShape="1">
          <a:blip r:embed="rId4">
            <a:alphaModFix/>
          </a:blip>
          <a:srcRect b="23119" l="1" r="-10" t="53360"/>
          <a:stretch/>
        </p:blipFill>
        <p:spPr>
          <a:xfrm>
            <a:off x="1154497" y="4389120"/>
            <a:ext cx="6835007" cy="207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28" y="91440"/>
            <a:ext cx="8716344" cy="383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1"/>
          <p:cNvPicPr preferRelativeResize="0"/>
          <p:nvPr/>
        </p:nvPicPr>
        <p:blipFill rotWithShape="1">
          <a:blip r:embed="rId4">
            <a:alphaModFix/>
          </a:blip>
          <a:srcRect b="69600" l="1" r="-10" t="0"/>
          <a:stretch/>
        </p:blipFill>
        <p:spPr>
          <a:xfrm>
            <a:off x="1154497" y="3931920"/>
            <a:ext cx="6835007" cy="268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2"/>
          <p:cNvPicPr preferRelativeResize="0"/>
          <p:nvPr/>
        </p:nvPicPr>
        <p:blipFill rotWithShape="1">
          <a:blip r:embed="rId3">
            <a:alphaModFix/>
          </a:blip>
          <a:srcRect b="59520" l="23183" r="36954" t="34320"/>
          <a:stretch/>
        </p:blipFill>
        <p:spPr>
          <a:xfrm>
            <a:off x="3209838" y="91440"/>
            <a:ext cx="2724325" cy="54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2"/>
          <p:cNvPicPr preferRelativeResize="0"/>
          <p:nvPr/>
        </p:nvPicPr>
        <p:blipFill rotWithShape="1">
          <a:blip r:embed="rId4">
            <a:alphaModFix/>
          </a:blip>
          <a:srcRect b="11918" l="5828" r="28998" t="81361"/>
          <a:stretch/>
        </p:blipFill>
        <p:spPr>
          <a:xfrm>
            <a:off x="1554480" y="731520"/>
            <a:ext cx="4459224" cy="59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2"/>
          <p:cNvPicPr preferRelativeResize="0"/>
          <p:nvPr/>
        </p:nvPicPr>
        <p:blipFill rotWithShape="1">
          <a:blip r:embed="rId4">
            <a:alphaModFix/>
          </a:blip>
          <a:srcRect b="33200" l="0" r="33" t="45520"/>
          <a:stretch/>
        </p:blipFill>
        <p:spPr>
          <a:xfrm>
            <a:off x="1463040" y="1737360"/>
            <a:ext cx="6839808" cy="188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2"/>
          <p:cNvPicPr preferRelativeResize="0"/>
          <p:nvPr/>
        </p:nvPicPr>
        <p:blipFill rotWithShape="1">
          <a:blip r:embed="rId4">
            <a:alphaModFix/>
          </a:blip>
          <a:srcRect b="21333" l="0" r="33" t="67360"/>
          <a:stretch/>
        </p:blipFill>
        <p:spPr>
          <a:xfrm>
            <a:off x="1371600" y="3931920"/>
            <a:ext cx="6839808" cy="100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7"/>
          <p:cNvPicPr preferRelativeResize="0"/>
          <p:nvPr/>
        </p:nvPicPr>
        <p:blipFill rotWithShape="1">
          <a:blip r:embed="rId3">
            <a:alphaModFix/>
          </a:blip>
          <a:srcRect b="78000" l="0" r="714" t="5759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7"/>
          <p:cNvPicPr preferRelativeResize="0"/>
          <p:nvPr/>
        </p:nvPicPr>
        <p:blipFill rotWithShape="1">
          <a:blip r:embed="rId3">
            <a:alphaModFix/>
          </a:blip>
          <a:srcRect b="70720" l="0" r="714" t="22274"/>
          <a:stretch/>
        </p:blipFill>
        <p:spPr>
          <a:xfrm>
            <a:off x="1179238" y="1645920"/>
            <a:ext cx="6785525" cy="61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7"/>
          <p:cNvPicPr preferRelativeResize="0"/>
          <p:nvPr/>
        </p:nvPicPr>
        <p:blipFill rotWithShape="1">
          <a:blip r:embed="rId4">
            <a:alphaModFix/>
          </a:blip>
          <a:srcRect b="46640" l="1" r="33" t="36559"/>
          <a:stretch/>
        </p:blipFill>
        <p:spPr>
          <a:xfrm>
            <a:off x="1152130" y="2286000"/>
            <a:ext cx="6839740" cy="148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7"/>
          <p:cNvPicPr preferRelativeResize="0"/>
          <p:nvPr/>
        </p:nvPicPr>
        <p:blipFill rotWithShape="1">
          <a:blip r:embed="rId5">
            <a:alphaModFix/>
          </a:blip>
          <a:srcRect b="1537" l="0" r="73333" t="241"/>
          <a:stretch/>
        </p:blipFill>
        <p:spPr>
          <a:xfrm rot="5400000">
            <a:off x="3715206" y="274320"/>
            <a:ext cx="1828801" cy="871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7"/>
          <p:cNvPicPr preferRelativeResize="0"/>
          <p:nvPr/>
        </p:nvPicPr>
        <p:blipFill rotWithShape="1">
          <a:blip r:embed="rId5">
            <a:alphaModFix/>
          </a:blip>
          <a:srcRect b="0" l="38800" r="48319" t="26635"/>
          <a:stretch/>
        </p:blipFill>
        <p:spPr>
          <a:xfrm rot="5400000">
            <a:off x="4130342" y="3017520"/>
            <a:ext cx="883316" cy="651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8"/>
          <p:cNvPicPr preferRelativeResize="0"/>
          <p:nvPr/>
        </p:nvPicPr>
        <p:blipFill rotWithShape="1">
          <a:blip r:embed="rId3">
            <a:alphaModFix/>
          </a:blip>
          <a:srcRect b="0" l="27040" r="63236" t="54698"/>
          <a:stretch/>
        </p:blipFill>
        <p:spPr>
          <a:xfrm rot="5400000">
            <a:off x="6492240" y="91440"/>
            <a:ext cx="741906" cy="4472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8"/>
          <p:cNvPicPr preferRelativeResize="0"/>
          <p:nvPr/>
        </p:nvPicPr>
        <p:blipFill rotWithShape="1">
          <a:blip r:embed="rId4">
            <a:alphaModFix/>
          </a:blip>
          <a:srcRect b="87815" l="1441" r="-374" t="5836"/>
          <a:stretch/>
        </p:blipFill>
        <p:spPr>
          <a:xfrm>
            <a:off x="2" y="6217920"/>
            <a:ext cx="6551878" cy="54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" y="91440"/>
            <a:ext cx="4465371" cy="617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3440" y="5120640"/>
            <a:ext cx="4369991" cy="92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8"/>
          <p:cNvPicPr preferRelativeResize="0"/>
          <p:nvPr/>
        </p:nvPicPr>
        <p:blipFill rotWithShape="1">
          <a:blip r:embed="rId7">
            <a:alphaModFix/>
          </a:blip>
          <a:srcRect b="80800" l="2164" r="57247" t="12480"/>
          <a:stretch/>
        </p:blipFill>
        <p:spPr>
          <a:xfrm>
            <a:off x="6309360" y="6400800"/>
            <a:ext cx="2386881" cy="51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71840" l="1" r="-10" t="0"/>
          <a:stretch/>
        </p:blipFill>
        <p:spPr>
          <a:xfrm>
            <a:off x="1154497" y="-5"/>
            <a:ext cx="6835007" cy="249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9"/>
          <p:cNvPicPr preferRelativeResize="0"/>
          <p:nvPr/>
        </p:nvPicPr>
        <p:blipFill rotWithShape="1">
          <a:blip r:embed="rId4">
            <a:alphaModFix/>
          </a:blip>
          <a:srcRect b="0" l="37767" r="26181" t="-1121"/>
          <a:stretch/>
        </p:blipFill>
        <p:spPr>
          <a:xfrm>
            <a:off x="1371597" y="3017495"/>
            <a:ext cx="3226050" cy="319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 rotWithShape="1">
          <a:blip r:embed="rId4">
            <a:alphaModFix/>
          </a:blip>
          <a:srcRect b="45485" l="77037" r="0" t="10405"/>
          <a:stretch/>
        </p:blipFill>
        <p:spPr>
          <a:xfrm>
            <a:off x="5212080" y="3566160"/>
            <a:ext cx="1849374" cy="125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49656" l="40565" r="19216" t="-357"/>
          <a:stretch/>
        </p:blipFill>
        <p:spPr>
          <a:xfrm>
            <a:off x="182880" y="1737356"/>
            <a:ext cx="4309017" cy="437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 rotWithShape="1">
          <a:blip r:embed="rId3">
            <a:alphaModFix/>
          </a:blip>
          <a:srcRect b="0" l="40565" r="19217" t="50343"/>
          <a:stretch/>
        </p:blipFill>
        <p:spPr>
          <a:xfrm>
            <a:off x="4572000" y="1874520"/>
            <a:ext cx="4308910" cy="428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3">
            <a:alphaModFix/>
          </a:blip>
          <a:srcRect b="88838" l="80784" r="3942" t="7965"/>
          <a:stretch/>
        </p:blipFill>
        <p:spPr>
          <a:xfrm>
            <a:off x="4018485" y="822956"/>
            <a:ext cx="1107030" cy="18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b="68483" l="3399" r="73581" t="11495"/>
          <a:stretch/>
        </p:blipFill>
        <p:spPr>
          <a:xfrm>
            <a:off x="3784698" y="182880"/>
            <a:ext cx="1574605" cy="499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1"/>
          <p:cNvPicPr preferRelativeResize="0"/>
          <p:nvPr/>
        </p:nvPicPr>
        <p:blipFill rotWithShape="1">
          <a:blip r:embed="rId3">
            <a:alphaModFix/>
          </a:blip>
          <a:srcRect b="50000" l="1" r="-10" t="38240"/>
          <a:stretch/>
        </p:blipFill>
        <p:spPr>
          <a:xfrm>
            <a:off x="1154497" y="91440"/>
            <a:ext cx="6835007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" y="1280158"/>
            <a:ext cx="7727350" cy="552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2"/>
          <p:cNvPicPr preferRelativeResize="0"/>
          <p:nvPr/>
        </p:nvPicPr>
        <p:blipFill rotWithShape="1">
          <a:blip r:embed="rId3">
            <a:alphaModFix/>
          </a:blip>
          <a:srcRect b="35440" l="28257" r="47101" t="58959"/>
          <a:stretch/>
        </p:blipFill>
        <p:spPr>
          <a:xfrm>
            <a:off x="3723407" y="365760"/>
            <a:ext cx="1697186" cy="49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828" y="1280160"/>
            <a:ext cx="8716344" cy="413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/>
          </a:blip>
          <a:srcRect b="3520" l="0" r="714" t="71280"/>
          <a:stretch/>
        </p:blipFill>
        <p:spPr>
          <a:xfrm>
            <a:off x="1258139" y="0"/>
            <a:ext cx="6627722" cy="217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960" y="2194560"/>
            <a:ext cx="6419644" cy="459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4"/>
          <p:cNvPicPr preferRelativeResize="0"/>
          <p:nvPr/>
        </p:nvPicPr>
        <p:blipFill rotWithShape="1">
          <a:blip r:embed="rId3">
            <a:alphaModFix/>
          </a:blip>
          <a:srcRect b="86400" l="31881" r="50000" t="8000"/>
          <a:stretch/>
        </p:blipFill>
        <p:spPr>
          <a:xfrm>
            <a:off x="3948039" y="182880"/>
            <a:ext cx="1247923" cy="49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29" y="1463038"/>
            <a:ext cx="9084342" cy="365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2016-05-27T23:31:29Z</dcterms:created>
</cp:coreProperties>
</file>